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grain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Tiny particle,</a:t>
                      </a:r>
                      <a:r>
                        <a:rPr lang="en-US" sz="2400" baseline="0" dirty="0" smtClean="0"/>
                        <a:t> like a piece of sand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pod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A soft shell</a:t>
                      </a:r>
                      <a:r>
                        <a:rPr lang="en-US" sz="2400" baseline="0" dirty="0" smtClean="0"/>
                        <a:t> that holds seeds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soak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Get very wet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soften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make soft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4" descr="C:\Documents and Settings\Erin Coffman\Local Settings\Temporary Internet Files\Content.IE5\FFS60AY2\MP90040124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52400"/>
            <a:ext cx="2331720" cy="1553873"/>
          </a:xfrm>
          <a:prstGeom prst="rect">
            <a:avLst/>
          </a:prstGeom>
          <a:noFill/>
        </p:spPr>
      </p:pic>
      <p:pic>
        <p:nvPicPr>
          <p:cNvPr id="3" name="Picture 5" descr="C:\Documents and Settings\Erin Coffman\Local Settings\Temporary Internet Files\Content.IE5\Q9S3P67R\MC90021551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399" y="2057400"/>
            <a:ext cx="1357423" cy="1066800"/>
          </a:xfrm>
          <a:prstGeom prst="rect">
            <a:avLst/>
          </a:prstGeom>
          <a:noFill/>
        </p:spPr>
      </p:pic>
      <p:pic>
        <p:nvPicPr>
          <p:cNvPr id="1032" name="Picture 8" descr="C:\Documents and Settings\Erin Coffman\Local Settings\Temporary Internet Files\Content.IE5\FFS60AY2\MP90042551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657600"/>
            <a:ext cx="1831662" cy="1219200"/>
          </a:xfrm>
          <a:prstGeom prst="rect">
            <a:avLst/>
          </a:prstGeom>
          <a:noFill/>
        </p:spPr>
      </p:pic>
      <p:pic>
        <p:nvPicPr>
          <p:cNvPr id="1033" name="Picture 9" descr="C:\Documents and Settings\Erin Coffman\Local Settings\Temporary Internet Files\Content.IE5\S2J0TZHP\MP900384686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5257800"/>
            <a:ext cx="1174496" cy="129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941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root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Part of a plant that is underground and soaks up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shoot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Part of a young</a:t>
                      </a:r>
                      <a:r>
                        <a:rPr lang="en-US" sz="2800" baseline="0" dirty="0" smtClean="0"/>
                        <a:t> plant that grows straight up from a seed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tasty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Having flavor</a:t>
                      </a:r>
                      <a:r>
                        <a:rPr lang="en-US" sz="2800" baseline="0" dirty="0" smtClean="0"/>
                        <a:t> that tastes good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nutrition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Part of food that is good for your health;</a:t>
                      </a:r>
                      <a:r>
                        <a:rPr lang="en-US" sz="2800" baseline="0" dirty="0" smtClean="0"/>
                        <a:t> vitamins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2" descr="C:\Documents and Settings\Erin Coffman\Local Settings\Temporary Internet Files\Content.IE5\S2J0TZHP\MC90035970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81000"/>
            <a:ext cx="1133920" cy="1143000"/>
          </a:xfrm>
          <a:prstGeom prst="rect">
            <a:avLst/>
          </a:prstGeom>
          <a:noFill/>
        </p:spPr>
      </p:pic>
      <p:pic>
        <p:nvPicPr>
          <p:cNvPr id="2054" name="Picture 6" descr="C:\Documents and Settings\Erin Coffman\Local Settings\Temporary Internet Files\Content.IE5\BODPXD5T\MC9004376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905000"/>
            <a:ext cx="1806575" cy="1511300"/>
          </a:xfrm>
          <a:prstGeom prst="rect">
            <a:avLst/>
          </a:prstGeom>
          <a:noFill/>
        </p:spPr>
      </p:pic>
      <p:pic>
        <p:nvPicPr>
          <p:cNvPr id="2055" name="Picture 7" descr="C:\Documents and Settings\Erin Coffman\Local Settings\Temporary Internet Files\Content.IE5\Q9S3P67R\MP900448707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733800"/>
            <a:ext cx="1828800" cy="1371600"/>
          </a:xfrm>
          <a:prstGeom prst="rect">
            <a:avLst/>
          </a:prstGeom>
          <a:noFill/>
        </p:spPr>
      </p:pic>
      <p:pic>
        <p:nvPicPr>
          <p:cNvPr id="2057" name="Picture 9" descr="C:\Documents and Settings\Erin Coffman\Local Settings\Temporary Internet Files\Content.IE5\Q9S3P67R\MP900438787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334000"/>
            <a:ext cx="2042160" cy="13675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1448</TotalTime>
  <Words>66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148</cp:revision>
  <dcterms:created xsi:type="dcterms:W3CDTF">2014-02-24T21:15:13Z</dcterms:created>
  <dcterms:modified xsi:type="dcterms:W3CDTF">2014-03-19T13:02:51Z</dcterms:modified>
</cp:coreProperties>
</file>